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637" r:id="rId2"/>
    <p:sldId id="639" r:id="rId3"/>
    <p:sldId id="638" r:id="rId4"/>
    <p:sldId id="894" r:id="rId5"/>
    <p:sldId id="259" r:id="rId6"/>
    <p:sldId id="260" r:id="rId7"/>
    <p:sldId id="640" r:id="rId8"/>
    <p:sldId id="636" r:id="rId9"/>
    <p:sldId id="257" r:id="rId10"/>
    <p:sldId id="256" r:id="rId11"/>
    <p:sldId id="383" r:id="rId12"/>
    <p:sldId id="635" r:id="rId13"/>
    <p:sldId id="263" r:id="rId14"/>
    <p:sldId id="397" r:id="rId15"/>
    <p:sldId id="398" r:id="rId16"/>
    <p:sldId id="258" r:id="rId17"/>
    <p:sldId id="642" r:id="rId18"/>
    <p:sldId id="641" r:id="rId19"/>
    <p:sldId id="643" r:id="rId20"/>
    <p:sldId id="389" r:id="rId21"/>
    <p:sldId id="390" r:id="rId22"/>
    <p:sldId id="391" r:id="rId23"/>
    <p:sldId id="392" r:id="rId24"/>
    <p:sldId id="276" r:id="rId25"/>
    <p:sldId id="277" r:id="rId26"/>
    <p:sldId id="275" r:id="rId27"/>
    <p:sldId id="6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0"/>
    <p:restoredTop sz="94663"/>
  </p:normalViewPr>
  <p:slideViewPr>
    <p:cSldViewPr snapToGrid="0" snapToObjects="1">
      <p:cViewPr varScale="1">
        <p:scale>
          <a:sx n="87" d="100"/>
          <a:sy n="87" d="100"/>
        </p:scale>
        <p:origin x="224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EEB3-2DC7-DB48-A97F-301887561294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BCD7C-1E49-A64B-BEEE-3BD3C8B69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2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4E915DB-CD2A-47D5-8F06-E06A9ACFD8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6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6BBE-3189-3B40-B510-A0F9978AB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7F050-FDF7-5945-96EB-EF452AF561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F9476-662B-BE47-B586-B9C1E0CD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34A30-52C8-B34D-9DD3-97D663F6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F9EF7-D8E2-9243-8F9F-E6EABA7F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0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210C-A8F6-F647-A0E7-7E1AC26C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2F78F-7DC1-A64A-99E6-9AD93D0FF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F46-7E03-6E4C-BE9D-A5057C5C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F58D2-219A-9B4B-AE51-6E93407E1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85677-484E-E445-80A2-F0225770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1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550AB0-6A9F-B14D-9530-45D6F2601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EBC39-54FE-924B-87E1-150E9BF1C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99311-0B82-734E-933E-AE87B3DD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56B65-0C8F-DA4C-B4A9-4A9A5EFD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C26BA-7CD1-044F-93A5-B1292F6F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5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502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CD1C-E7B8-F84C-AF6E-A823707E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BDCF8-34BC-BE41-8F90-824252527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752BD-2518-E245-9E7A-93FA796B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87041-AAFC-ED49-A27C-C5DA3EF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B27B0-1493-4345-8544-A0E9DE925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2F772-A79E-D24C-8676-DEDB4C963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08733-391B-204F-8CB9-DBFE7CA4D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FEFEC-BDDA-574D-8FD5-7CA1A8122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6B85A-F92C-444B-B955-D048B1C5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A65F4-DD85-A74D-83A9-53A28244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3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8245-C842-3547-B257-81BE7150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42C91-3F6F-5748-8A16-6B4A2C257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7CE8D-957E-1D4C-A6C1-7DE6F8E08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083F2-19B9-7B47-8438-0C0C8D13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D309C-FD7D-544F-A923-FD9FB910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F856F-6E2A-C044-AFAF-24F35887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32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B36DB-44F9-444F-AE2D-F9DFDEF6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60ED7A-2640-2F4D-888F-FBFB8561D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B8FA0-8367-8643-BC21-30E9E71BB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B24F3A-5AF9-BA41-BFAE-A60580440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3A04B-B378-AD4A-B8AD-1BD70D870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75E2D2-20F5-5744-A290-81DA509D2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CF5C3-0FDC-8448-B307-7D11F0AE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59274-1DEE-C24F-B2B6-092765DB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9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15E81-FDC7-0E4B-9E39-83A37041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5822E-C9E3-CC4F-86CA-701B64C13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193F9-AB90-7942-909D-4B7A17391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116E19-E524-324B-9FA4-FB75AD88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4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C8DB9-E691-5C4D-98D2-1C0027553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6630E-29C8-DE46-BE7D-A43DB439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0C12C-4046-0849-A7D1-6D28DB82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9683-3221-9B48-AA30-4BEBF7E3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586FE-3AF5-314A-9D5F-D6C6E723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E344D-B6F0-4049-8260-E36469A17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B6096-B450-1544-AAB8-9E9C91D5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DCB99-249D-1F46-82EA-355464C78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5779A-FD35-4A45-A474-BDAEA9C6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2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B71F-267E-1C4C-9888-2503254F4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ABED3D-50E8-F642-951A-6B81CC78B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D00E1-F4CD-B54C-8323-11449E081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DA1D6-D60A-7E42-8FDF-40B330C4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BCF5C-EB8B-6A43-A618-11D0B56A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95FD5-26C5-4841-A966-E86FE2D0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2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CA8EF7-6594-3647-8999-D0365222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C9CDF-362A-0F44-8EF4-AACBBD133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F7961-050D-104F-AD4B-C44E49119D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A92D6-A894-6347-85A9-B85DB645481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5AE5-7E72-2444-9410-675D7A25C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B43F6-EFC5-8742-8059-60A29F580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46092-7A3C-9444-B72E-EF1C18DFB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3182-D4EF-0141-A14F-3BFC7A6E87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16CDF-1327-EF41-8CEB-52783ADB6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B3238F66-5AA0-C84D-8EF8-506887AF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28" y="0"/>
            <a:ext cx="68098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15E22D-587E-A149-B9BA-EC050251D6C3}"/>
              </a:ext>
            </a:extLst>
          </p:cNvPr>
          <p:cNvSpPr txBox="1"/>
          <p:nvPr/>
        </p:nvSpPr>
        <p:spPr>
          <a:xfrm>
            <a:off x="7241458" y="1710813"/>
            <a:ext cx="45277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Presentation to the Wellfleet Wastewater Committee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By Scott Horsley, Water Resources Consultant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2 December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5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22701-6B63-5E4F-B66F-37FF920CCE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AE874-E18D-E144-8F00-39B6C2F5E4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577F904-1E5B-984F-9D3B-97B68378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501650"/>
            <a:ext cx="88011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3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1981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7" name="UD toiletpic.jpg" descr="UD toiletpi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33525" y="0"/>
            <a:ext cx="895829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2286000" y="5943600"/>
            <a:ext cx="58558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800"/>
            </a:lvl1pPr>
          </a:lstStyle>
          <a:p>
            <a:pPr lvl="0"/>
            <a:r>
              <a:t>Urine-diverting toilet:  90% of N in wastewater is in the urine!</a:t>
            </a:r>
          </a:p>
        </p:txBody>
      </p:sp>
    </p:spTree>
    <p:extLst>
      <p:ext uri="{BB962C8B-B14F-4D97-AF65-F5344CB8AC3E}">
        <p14:creationId xmlns:p14="http://schemas.microsoft.com/office/powerpoint/2010/main" val="2130942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rinal waterless Osterville libr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289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2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uvite 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932" y="0"/>
            <a:ext cx="5122069" cy="6858000"/>
          </a:xfrm>
          <a:prstGeom prst="rect">
            <a:avLst/>
          </a:prstGeom>
        </p:spPr>
      </p:pic>
      <p:pic>
        <p:nvPicPr>
          <p:cNvPr id="3" name="Picture 2" descr="struvite in han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011517"/>
            <a:ext cx="4021931" cy="3217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0820" y="4722924"/>
            <a:ext cx="21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Struvite</a:t>
            </a:r>
            <a:endParaRPr lang="en-US" dirty="0"/>
          </a:p>
          <a:p>
            <a:endParaRPr lang="en-US" dirty="0"/>
          </a:p>
          <a:p>
            <a:r>
              <a:rPr lang="en-US" dirty="0"/>
              <a:t>Fertilizer made from </a:t>
            </a:r>
          </a:p>
          <a:p>
            <a:r>
              <a:rPr lang="en-US" dirty="0"/>
              <a:t>wastewater/urine</a:t>
            </a:r>
          </a:p>
        </p:txBody>
      </p:sp>
    </p:spTree>
    <p:extLst>
      <p:ext uri="{BB962C8B-B14F-4D97-AF65-F5344CB8AC3E}">
        <p14:creationId xmlns:p14="http://schemas.microsoft.com/office/powerpoint/2010/main" val="2165957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rmeableReactiveBarrier.png" descr="PermeableReactiveBarrier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066800"/>
            <a:ext cx="9372600" cy="4991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402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jectionWellTruck.png" descr="InjectionWellTruck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9144000" cy="50244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9638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B97EC-48AC-F84F-9471-4EDF6D1A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BCD11344-C299-914D-BBAC-04EA587CA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853" y="1825625"/>
            <a:ext cx="7126293" cy="4351338"/>
          </a:xfrm>
        </p:spPr>
      </p:pic>
    </p:spTree>
    <p:extLst>
      <p:ext uri="{BB962C8B-B14F-4D97-AF65-F5344CB8AC3E}">
        <p14:creationId xmlns:p14="http://schemas.microsoft.com/office/powerpoint/2010/main" val="2223177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E7AB-678B-8145-ADE8-3C36D56E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4DA47C45-8657-2F4F-A3D8-F91BCCF0C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545" y="0"/>
            <a:ext cx="8856395" cy="6887057"/>
          </a:xfrm>
        </p:spPr>
      </p:pic>
    </p:spTree>
    <p:extLst>
      <p:ext uri="{BB962C8B-B14F-4D97-AF65-F5344CB8AC3E}">
        <p14:creationId xmlns:p14="http://schemas.microsoft.com/office/powerpoint/2010/main" val="1868527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3D397-B781-8B4B-A9F9-A39B89BE4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8653E61A-BCE5-8E4B-8DDF-8A5A21080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125" y="0"/>
            <a:ext cx="8686062" cy="6858000"/>
          </a:xfrm>
        </p:spPr>
      </p:pic>
    </p:spTree>
    <p:extLst>
      <p:ext uri="{BB962C8B-B14F-4D97-AF65-F5344CB8AC3E}">
        <p14:creationId xmlns:p14="http://schemas.microsoft.com/office/powerpoint/2010/main" val="2731105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FA4F-79D5-3A4A-B5AB-FE91610BA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4B3D6B41-F349-6343-B91A-F08BC3318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941" y="0"/>
            <a:ext cx="9160299" cy="6870224"/>
          </a:xfrm>
        </p:spPr>
      </p:pic>
    </p:spTree>
    <p:extLst>
      <p:ext uri="{BB962C8B-B14F-4D97-AF65-F5344CB8AC3E}">
        <p14:creationId xmlns:p14="http://schemas.microsoft.com/office/powerpoint/2010/main" val="298057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0C6AD-6FAB-AC44-879A-ACCE754CC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AC262714-8318-D04E-80B4-A85ECD08A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653" y="0"/>
            <a:ext cx="7744202" cy="6858000"/>
          </a:xfrm>
        </p:spPr>
      </p:pic>
    </p:spTree>
    <p:extLst>
      <p:ext uri="{BB962C8B-B14F-4D97-AF65-F5344CB8AC3E}">
        <p14:creationId xmlns:p14="http://schemas.microsoft.com/office/powerpoint/2010/main" val="246194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tuit Town Dock DPW pla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1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0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oyster place constru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26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yster Place bio 0115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0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4883" y="30441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Oyster place inlet oils on wa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ysters.jpg" descr="oyster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26188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 idx="4294967295"/>
          </p:nvPr>
        </p:nvSpPr>
        <p:spPr>
          <a:xfrm>
            <a:off x="2209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idx="4294967295"/>
          </p:nvPr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  <a:defRPr>
                <a:solidFill>
                  <a:srgbClr val="898989"/>
                </a:solidFill>
              </a:defRPr>
            </a:pPr>
            <a:endParaRPr/>
          </a:p>
        </p:txBody>
      </p:sp>
      <p:pic>
        <p:nvPicPr>
          <p:cNvPr id="97" name="Screen Shot 2013-10-30 at 6.png" descr="Screen Shot 2013-10-30 at 6.38.18 AM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202738" cy="5849938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hape 98"/>
          <p:cNvSpPr/>
          <p:nvPr/>
        </p:nvSpPr>
        <p:spPr>
          <a:xfrm>
            <a:off x="1760537" y="6054725"/>
            <a:ext cx="869632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800"/>
            </a:lvl1pPr>
          </a:lstStyle>
          <a:p>
            <a:pPr lvl="0"/>
            <a:r>
              <a:t>Kellogg et al., Denitrification and nutrient assimilarion on a restored oyster reef</a:t>
            </a:r>
          </a:p>
        </p:txBody>
      </p:sp>
    </p:spTree>
    <p:extLst>
      <p:ext uri="{BB962C8B-B14F-4D97-AF65-F5344CB8AC3E}">
        <p14:creationId xmlns:p14="http://schemas.microsoft.com/office/powerpoint/2010/main" val="386301089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culvert.jpg" descr="culver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72932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A505F641-CC3B-154D-8AE3-41A5801D9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5"/>
          <a:stretch>
            <a:fillRect/>
          </a:stretch>
        </p:blipFill>
        <p:spPr bwMode="auto">
          <a:xfrm>
            <a:off x="1371601" y="1371600"/>
            <a:ext cx="929957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D580CD-4A1D-0341-ADEA-4A80DD351202}"/>
              </a:ext>
            </a:extLst>
          </p:cNvPr>
          <p:cNvSpPr txBox="1"/>
          <p:nvPr/>
        </p:nvSpPr>
        <p:spPr>
          <a:xfrm>
            <a:off x="1524000" y="609601"/>
            <a:ext cx="9144000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1800"/>
              </a:spcBef>
              <a:buSzPct val="100000"/>
              <a:defRPr/>
            </a:pPr>
            <a:r>
              <a:rPr lang="en-US" sz="3200" dirty="0">
                <a:latin typeface="Georgia" charset="0"/>
              </a:rPr>
              <a:t>Watershed Permit Framework</a:t>
            </a:r>
          </a:p>
        </p:txBody>
      </p:sp>
    </p:spTree>
    <p:extLst>
      <p:ext uri="{BB962C8B-B14F-4D97-AF65-F5344CB8AC3E}">
        <p14:creationId xmlns:p14="http://schemas.microsoft.com/office/powerpoint/2010/main" val="36483586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42D60-5EE6-4049-80DA-36DC56018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EFF3BB-9664-6240-AEF7-51D8D9353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5780"/>
            <a:ext cx="12118667" cy="5806440"/>
          </a:xfrm>
        </p:spPr>
      </p:pic>
    </p:spTree>
    <p:extLst>
      <p:ext uri="{BB962C8B-B14F-4D97-AF65-F5344CB8AC3E}">
        <p14:creationId xmlns:p14="http://schemas.microsoft.com/office/powerpoint/2010/main" val="590696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208 Plan\Draft 208 Plan Update\August 2014 Draft\Report\Graphics\Ch 3 Graphics\Figure 3-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5800" y="387350"/>
            <a:ext cx="8280400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6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83B78-D7C3-1745-AD01-F7D245AE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C6A325-4329-4D4F-8C35-C2478DBD4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413" y="-55896"/>
            <a:ext cx="4613102" cy="7129341"/>
          </a:xfrm>
        </p:spPr>
      </p:pic>
    </p:spTree>
    <p:extLst>
      <p:ext uri="{BB962C8B-B14F-4D97-AF65-F5344CB8AC3E}">
        <p14:creationId xmlns:p14="http://schemas.microsoft.com/office/powerpoint/2010/main" val="3178809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laying, standing, white&#10;&#10;Description automatically generated">
            <a:extLst>
              <a:ext uri="{FF2B5EF4-FFF2-40B4-BE49-F238E27FC236}">
                <a16:creationId xmlns:a16="http://schemas.microsoft.com/office/drawing/2014/main" id="{6611298B-4C52-A745-AC49-D64EA4581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49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A846-448F-5346-B3A7-DEC53894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ore inside of a building&#10;&#10;Description automatically generated">
            <a:extLst>
              <a:ext uri="{FF2B5EF4-FFF2-40B4-BE49-F238E27FC236}">
                <a16:creationId xmlns:a16="http://schemas.microsoft.com/office/drawing/2014/main" id="{37040B42-5653-CB47-B0C7-C08E20C7A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39743" y="-2640643"/>
            <a:ext cx="9373761" cy="12130751"/>
          </a:xfrm>
        </p:spPr>
      </p:pic>
    </p:spTree>
    <p:extLst>
      <p:ext uri="{BB962C8B-B14F-4D97-AF65-F5344CB8AC3E}">
        <p14:creationId xmlns:p14="http://schemas.microsoft.com/office/powerpoint/2010/main" val="2812511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3C376-098E-BD49-B91B-94EE24747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7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8DF1B9-585F-AB4D-9E63-18B412B6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565150"/>
            <a:ext cx="99441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2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54</Words>
  <Application>Microsoft Macintosh PowerPoint</Application>
  <PresentationFormat>Widescreen</PresentationFormat>
  <Paragraphs>13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Horsley, Scott</dc:creator>
  <cp:lastModifiedBy>Horsley, Scott</cp:lastModifiedBy>
  <cp:revision>13</cp:revision>
  <dcterms:created xsi:type="dcterms:W3CDTF">2019-12-02T14:20:25Z</dcterms:created>
  <dcterms:modified xsi:type="dcterms:W3CDTF">2019-12-02T22:17:42Z</dcterms:modified>
</cp:coreProperties>
</file>