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60" r:id="rId3"/>
    <p:sldId id="262" r:id="rId4"/>
    <p:sldId id="261" r:id="rId5"/>
    <p:sldId id="264" r:id="rId6"/>
    <p:sldId id="257"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1"/>
    <p:restoredTop sz="94663"/>
  </p:normalViewPr>
  <p:slideViewPr>
    <p:cSldViewPr snapToGrid="0" snapToObjects="1">
      <p:cViewPr varScale="1">
        <p:scale>
          <a:sx n="118" d="100"/>
          <a:sy n="118" d="100"/>
        </p:scale>
        <p:origin x="232"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C7C3A-E82E-2E4C-9E53-3661C7D208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E9738A-EACE-D948-83E7-96570F722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8936C3-CFD3-5244-98DF-875F29C88285}"/>
              </a:ext>
            </a:extLst>
          </p:cNvPr>
          <p:cNvSpPr>
            <a:spLocks noGrp="1"/>
          </p:cNvSpPr>
          <p:nvPr>
            <p:ph type="dt" sz="half" idx="10"/>
          </p:nvPr>
        </p:nvSpPr>
        <p:spPr/>
        <p:txBody>
          <a:bodyPr/>
          <a:lstStyle/>
          <a:p>
            <a:fld id="{F6B2ABA2-B57A-374F-B57A-22E44166EC06}" type="datetimeFigureOut">
              <a:rPr lang="en-US" smtClean="0"/>
              <a:t>8/27/20</a:t>
            </a:fld>
            <a:endParaRPr lang="en-US"/>
          </a:p>
        </p:txBody>
      </p:sp>
      <p:sp>
        <p:nvSpPr>
          <p:cNvPr id="5" name="Footer Placeholder 4">
            <a:extLst>
              <a:ext uri="{FF2B5EF4-FFF2-40B4-BE49-F238E27FC236}">
                <a16:creationId xmlns:a16="http://schemas.microsoft.com/office/drawing/2014/main" id="{4DF91B91-C1C3-464D-9E4C-DFEE858F34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3A848A-6E8B-D84D-AFA3-A1A92B5FE685}"/>
              </a:ext>
            </a:extLst>
          </p:cNvPr>
          <p:cNvSpPr>
            <a:spLocks noGrp="1"/>
          </p:cNvSpPr>
          <p:nvPr>
            <p:ph type="sldNum" sz="quarter" idx="12"/>
          </p:nvPr>
        </p:nvSpPr>
        <p:spPr/>
        <p:txBody>
          <a:bodyPr/>
          <a:lstStyle/>
          <a:p>
            <a:fld id="{300774CD-89E2-BB40-B235-91A0C6B56877}" type="slidenum">
              <a:rPr lang="en-US" smtClean="0"/>
              <a:t>‹#›</a:t>
            </a:fld>
            <a:endParaRPr lang="en-US"/>
          </a:p>
        </p:txBody>
      </p:sp>
    </p:spTree>
    <p:extLst>
      <p:ext uri="{BB962C8B-B14F-4D97-AF65-F5344CB8AC3E}">
        <p14:creationId xmlns:p14="http://schemas.microsoft.com/office/powerpoint/2010/main" val="379930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3D08B-9B20-7A4B-B027-213FAFC7F1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0F320C-89FA-3547-9875-91A8D2289B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C8345-DDA2-5040-8352-5DE18B3AB23C}"/>
              </a:ext>
            </a:extLst>
          </p:cNvPr>
          <p:cNvSpPr>
            <a:spLocks noGrp="1"/>
          </p:cNvSpPr>
          <p:nvPr>
            <p:ph type="dt" sz="half" idx="10"/>
          </p:nvPr>
        </p:nvSpPr>
        <p:spPr/>
        <p:txBody>
          <a:bodyPr/>
          <a:lstStyle/>
          <a:p>
            <a:fld id="{F6B2ABA2-B57A-374F-B57A-22E44166EC06}" type="datetimeFigureOut">
              <a:rPr lang="en-US" smtClean="0"/>
              <a:t>8/27/20</a:t>
            </a:fld>
            <a:endParaRPr lang="en-US"/>
          </a:p>
        </p:txBody>
      </p:sp>
      <p:sp>
        <p:nvSpPr>
          <p:cNvPr id="5" name="Footer Placeholder 4">
            <a:extLst>
              <a:ext uri="{FF2B5EF4-FFF2-40B4-BE49-F238E27FC236}">
                <a16:creationId xmlns:a16="http://schemas.microsoft.com/office/drawing/2014/main" id="{82AA5339-2C13-2141-AB85-96BF43E265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82433D-1CF1-604A-954D-2F6D5B94F691}"/>
              </a:ext>
            </a:extLst>
          </p:cNvPr>
          <p:cNvSpPr>
            <a:spLocks noGrp="1"/>
          </p:cNvSpPr>
          <p:nvPr>
            <p:ph type="sldNum" sz="quarter" idx="12"/>
          </p:nvPr>
        </p:nvSpPr>
        <p:spPr/>
        <p:txBody>
          <a:bodyPr/>
          <a:lstStyle/>
          <a:p>
            <a:fld id="{300774CD-89E2-BB40-B235-91A0C6B56877}" type="slidenum">
              <a:rPr lang="en-US" smtClean="0"/>
              <a:t>‹#›</a:t>
            </a:fld>
            <a:endParaRPr lang="en-US"/>
          </a:p>
        </p:txBody>
      </p:sp>
    </p:spTree>
    <p:extLst>
      <p:ext uri="{BB962C8B-B14F-4D97-AF65-F5344CB8AC3E}">
        <p14:creationId xmlns:p14="http://schemas.microsoft.com/office/powerpoint/2010/main" val="1960058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03104F-F0C2-3E44-818C-FA780EB00B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6D0EDF-72E6-274C-B14D-0DB6D5B25B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D2FE2-EC8C-4743-BD33-B1B21C27F506}"/>
              </a:ext>
            </a:extLst>
          </p:cNvPr>
          <p:cNvSpPr>
            <a:spLocks noGrp="1"/>
          </p:cNvSpPr>
          <p:nvPr>
            <p:ph type="dt" sz="half" idx="10"/>
          </p:nvPr>
        </p:nvSpPr>
        <p:spPr/>
        <p:txBody>
          <a:bodyPr/>
          <a:lstStyle/>
          <a:p>
            <a:fld id="{F6B2ABA2-B57A-374F-B57A-22E44166EC06}" type="datetimeFigureOut">
              <a:rPr lang="en-US" smtClean="0"/>
              <a:t>8/27/20</a:t>
            </a:fld>
            <a:endParaRPr lang="en-US"/>
          </a:p>
        </p:txBody>
      </p:sp>
      <p:sp>
        <p:nvSpPr>
          <p:cNvPr id="5" name="Footer Placeholder 4">
            <a:extLst>
              <a:ext uri="{FF2B5EF4-FFF2-40B4-BE49-F238E27FC236}">
                <a16:creationId xmlns:a16="http://schemas.microsoft.com/office/drawing/2014/main" id="{727AACFE-689A-C94E-AE83-7CB1183344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343A00-E3A5-114B-BBFF-DD3E1C0D5C8D}"/>
              </a:ext>
            </a:extLst>
          </p:cNvPr>
          <p:cNvSpPr>
            <a:spLocks noGrp="1"/>
          </p:cNvSpPr>
          <p:nvPr>
            <p:ph type="sldNum" sz="quarter" idx="12"/>
          </p:nvPr>
        </p:nvSpPr>
        <p:spPr/>
        <p:txBody>
          <a:bodyPr/>
          <a:lstStyle/>
          <a:p>
            <a:fld id="{300774CD-89E2-BB40-B235-91A0C6B56877}" type="slidenum">
              <a:rPr lang="en-US" smtClean="0"/>
              <a:t>‹#›</a:t>
            </a:fld>
            <a:endParaRPr lang="en-US"/>
          </a:p>
        </p:txBody>
      </p:sp>
    </p:spTree>
    <p:extLst>
      <p:ext uri="{BB962C8B-B14F-4D97-AF65-F5344CB8AC3E}">
        <p14:creationId xmlns:p14="http://schemas.microsoft.com/office/powerpoint/2010/main" val="3530520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3D37-B42E-1E45-8804-108AE0492A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547C6C-DBA5-014B-8E0D-3A24C5F355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247448-2566-3F45-9BD5-D36720F0D26F}"/>
              </a:ext>
            </a:extLst>
          </p:cNvPr>
          <p:cNvSpPr>
            <a:spLocks noGrp="1"/>
          </p:cNvSpPr>
          <p:nvPr>
            <p:ph type="dt" sz="half" idx="10"/>
          </p:nvPr>
        </p:nvSpPr>
        <p:spPr/>
        <p:txBody>
          <a:bodyPr/>
          <a:lstStyle/>
          <a:p>
            <a:fld id="{F6B2ABA2-B57A-374F-B57A-22E44166EC06}" type="datetimeFigureOut">
              <a:rPr lang="en-US" smtClean="0"/>
              <a:t>8/27/20</a:t>
            </a:fld>
            <a:endParaRPr lang="en-US"/>
          </a:p>
        </p:txBody>
      </p:sp>
      <p:sp>
        <p:nvSpPr>
          <p:cNvPr id="5" name="Footer Placeholder 4">
            <a:extLst>
              <a:ext uri="{FF2B5EF4-FFF2-40B4-BE49-F238E27FC236}">
                <a16:creationId xmlns:a16="http://schemas.microsoft.com/office/drawing/2014/main" id="{5C310C24-B9D4-B945-9BAF-AD57A9E05A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EE22CC-3F73-0B4D-B9A8-93559BC32E5C}"/>
              </a:ext>
            </a:extLst>
          </p:cNvPr>
          <p:cNvSpPr>
            <a:spLocks noGrp="1"/>
          </p:cNvSpPr>
          <p:nvPr>
            <p:ph type="sldNum" sz="quarter" idx="12"/>
          </p:nvPr>
        </p:nvSpPr>
        <p:spPr/>
        <p:txBody>
          <a:bodyPr/>
          <a:lstStyle/>
          <a:p>
            <a:fld id="{300774CD-89E2-BB40-B235-91A0C6B56877}" type="slidenum">
              <a:rPr lang="en-US" smtClean="0"/>
              <a:t>‹#›</a:t>
            </a:fld>
            <a:endParaRPr lang="en-US"/>
          </a:p>
        </p:txBody>
      </p:sp>
    </p:spTree>
    <p:extLst>
      <p:ext uri="{BB962C8B-B14F-4D97-AF65-F5344CB8AC3E}">
        <p14:creationId xmlns:p14="http://schemas.microsoft.com/office/powerpoint/2010/main" val="2761583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5168-3ADA-2A46-A66B-2C137652BD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08CC8F-6102-5A47-ABB6-E6700CA1F7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5858BE-2DF7-0642-86E7-EDBE490AC4DA}"/>
              </a:ext>
            </a:extLst>
          </p:cNvPr>
          <p:cNvSpPr>
            <a:spLocks noGrp="1"/>
          </p:cNvSpPr>
          <p:nvPr>
            <p:ph type="dt" sz="half" idx="10"/>
          </p:nvPr>
        </p:nvSpPr>
        <p:spPr/>
        <p:txBody>
          <a:bodyPr/>
          <a:lstStyle/>
          <a:p>
            <a:fld id="{F6B2ABA2-B57A-374F-B57A-22E44166EC06}" type="datetimeFigureOut">
              <a:rPr lang="en-US" smtClean="0"/>
              <a:t>8/27/20</a:t>
            </a:fld>
            <a:endParaRPr lang="en-US"/>
          </a:p>
        </p:txBody>
      </p:sp>
      <p:sp>
        <p:nvSpPr>
          <p:cNvPr id="5" name="Footer Placeholder 4">
            <a:extLst>
              <a:ext uri="{FF2B5EF4-FFF2-40B4-BE49-F238E27FC236}">
                <a16:creationId xmlns:a16="http://schemas.microsoft.com/office/drawing/2014/main" id="{96A62A1A-CE11-D249-AC23-B7E974A0DF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DDB37C-044E-0544-8A35-F98BE92C8547}"/>
              </a:ext>
            </a:extLst>
          </p:cNvPr>
          <p:cNvSpPr>
            <a:spLocks noGrp="1"/>
          </p:cNvSpPr>
          <p:nvPr>
            <p:ph type="sldNum" sz="quarter" idx="12"/>
          </p:nvPr>
        </p:nvSpPr>
        <p:spPr/>
        <p:txBody>
          <a:bodyPr/>
          <a:lstStyle/>
          <a:p>
            <a:fld id="{300774CD-89E2-BB40-B235-91A0C6B56877}" type="slidenum">
              <a:rPr lang="en-US" smtClean="0"/>
              <a:t>‹#›</a:t>
            </a:fld>
            <a:endParaRPr lang="en-US"/>
          </a:p>
        </p:txBody>
      </p:sp>
    </p:spTree>
    <p:extLst>
      <p:ext uri="{BB962C8B-B14F-4D97-AF65-F5344CB8AC3E}">
        <p14:creationId xmlns:p14="http://schemas.microsoft.com/office/powerpoint/2010/main" val="4037967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74A2D-F27E-D248-AC03-199F636F40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546C85-192C-4045-AB9D-620CB33F8F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DF2546-E3EE-CF45-A19F-005CA7B41F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CBFA02-8321-F64B-9F9F-D1C310A0CC06}"/>
              </a:ext>
            </a:extLst>
          </p:cNvPr>
          <p:cNvSpPr>
            <a:spLocks noGrp="1"/>
          </p:cNvSpPr>
          <p:nvPr>
            <p:ph type="dt" sz="half" idx="10"/>
          </p:nvPr>
        </p:nvSpPr>
        <p:spPr/>
        <p:txBody>
          <a:bodyPr/>
          <a:lstStyle/>
          <a:p>
            <a:fld id="{F6B2ABA2-B57A-374F-B57A-22E44166EC06}" type="datetimeFigureOut">
              <a:rPr lang="en-US" smtClean="0"/>
              <a:t>8/27/20</a:t>
            </a:fld>
            <a:endParaRPr lang="en-US"/>
          </a:p>
        </p:txBody>
      </p:sp>
      <p:sp>
        <p:nvSpPr>
          <p:cNvPr id="6" name="Footer Placeholder 5">
            <a:extLst>
              <a:ext uri="{FF2B5EF4-FFF2-40B4-BE49-F238E27FC236}">
                <a16:creationId xmlns:a16="http://schemas.microsoft.com/office/drawing/2014/main" id="{B7188C4F-D3CD-984A-870F-92FCF6A901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EE7684-35BD-A14C-B924-E3F2C70DAFB6}"/>
              </a:ext>
            </a:extLst>
          </p:cNvPr>
          <p:cNvSpPr>
            <a:spLocks noGrp="1"/>
          </p:cNvSpPr>
          <p:nvPr>
            <p:ph type="sldNum" sz="quarter" idx="12"/>
          </p:nvPr>
        </p:nvSpPr>
        <p:spPr/>
        <p:txBody>
          <a:bodyPr/>
          <a:lstStyle/>
          <a:p>
            <a:fld id="{300774CD-89E2-BB40-B235-91A0C6B56877}" type="slidenum">
              <a:rPr lang="en-US" smtClean="0"/>
              <a:t>‹#›</a:t>
            </a:fld>
            <a:endParaRPr lang="en-US"/>
          </a:p>
        </p:txBody>
      </p:sp>
    </p:spTree>
    <p:extLst>
      <p:ext uri="{BB962C8B-B14F-4D97-AF65-F5344CB8AC3E}">
        <p14:creationId xmlns:p14="http://schemas.microsoft.com/office/powerpoint/2010/main" val="2283488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3E17-6EB5-3A48-A087-127C739961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BF1686-C987-5740-BF7C-7F693844CE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C0B621-2CA1-504B-8C9A-6919D464E8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E35AAC-C386-7340-83DC-C349EFC3BC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522B6C-C381-0C40-901F-178DE16088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817D91-0C4C-644E-878C-10AAA6D29486}"/>
              </a:ext>
            </a:extLst>
          </p:cNvPr>
          <p:cNvSpPr>
            <a:spLocks noGrp="1"/>
          </p:cNvSpPr>
          <p:nvPr>
            <p:ph type="dt" sz="half" idx="10"/>
          </p:nvPr>
        </p:nvSpPr>
        <p:spPr/>
        <p:txBody>
          <a:bodyPr/>
          <a:lstStyle/>
          <a:p>
            <a:fld id="{F6B2ABA2-B57A-374F-B57A-22E44166EC06}" type="datetimeFigureOut">
              <a:rPr lang="en-US" smtClean="0"/>
              <a:t>8/27/20</a:t>
            </a:fld>
            <a:endParaRPr lang="en-US"/>
          </a:p>
        </p:txBody>
      </p:sp>
      <p:sp>
        <p:nvSpPr>
          <p:cNvPr id="8" name="Footer Placeholder 7">
            <a:extLst>
              <a:ext uri="{FF2B5EF4-FFF2-40B4-BE49-F238E27FC236}">
                <a16:creationId xmlns:a16="http://schemas.microsoft.com/office/drawing/2014/main" id="{4A77D445-9F0D-DF4C-8FB4-29A0CFB95E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BEDCB2-15F2-984C-99D0-EDE937967047}"/>
              </a:ext>
            </a:extLst>
          </p:cNvPr>
          <p:cNvSpPr>
            <a:spLocks noGrp="1"/>
          </p:cNvSpPr>
          <p:nvPr>
            <p:ph type="sldNum" sz="quarter" idx="12"/>
          </p:nvPr>
        </p:nvSpPr>
        <p:spPr/>
        <p:txBody>
          <a:bodyPr/>
          <a:lstStyle/>
          <a:p>
            <a:fld id="{300774CD-89E2-BB40-B235-91A0C6B56877}" type="slidenum">
              <a:rPr lang="en-US" smtClean="0"/>
              <a:t>‹#›</a:t>
            </a:fld>
            <a:endParaRPr lang="en-US"/>
          </a:p>
        </p:txBody>
      </p:sp>
    </p:spTree>
    <p:extLst>
      <p:ext uri="{BB962C8B-B14F-4D97-AF65-F5344CB8AC3E}">
        <p14:creationId xmlns:p14="http://schemas.microsoft.com/office/powerpoint/2010/main" val="2580363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4E754-79A3-9144-92F6-BDC9CCBCE5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2C629B-FD9F-2B49-B5C5-E4E4AE25E31C}"/>
              </a:ext>
            </a:extLst>
          </p:cNvPr>
          <p:cNvSpPr>
            <a:spLocks noGrp="1"/>
          </p:cNvSpPr>
          <p:nvPr>
            <p:ph type="dt" sz="half" idx="10"/>
          </p:nvPr>
        </p:nvSpPr>
        <p:spPr/>
        <p:txBody>
          <a:bodyPr/>
          <a:lstStyle/>
          <a:p>
            <a:fld id="{F6B2ABA2-B57A-374F-B57A-22E44166EC06}" type="datetimeFigureOut">
              <a:rPr lang="en-US" smtClean="0"/>
              <a:t>8/27/20</a:t>
            </a:fld>
            <a:endParaRPr lang="en-US"/>
          </a:p>
        </p:txBody>
      </p:sp>
      <p:sp>
        <p:nvSpPr>
          <p:cNvPr id="4" name="Footer Placeholder 3">
            <a:extLst>
              <a:ext uri="{FF2B5EF4-FFF2-40B4-BE49-F238E27FC236}">
                <a16:creationId xmlns:a16="http://schemas.microsoft.com/office/drawing/2014/main" id="{8B076DDC-7213-A340-BB62-1953103706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1B3ED2-D7FA-5E4F-A278-9E72C4ED6DC8}"/>
              </a:ext>
            </a:extLst>
          </p:cNvPr>
          <p:cNvSpPr>
            <a:spLocks noGrp="1"/>
          </p:cNvSpPr>
          <p:nvPr>
            <p:ph type="sldNum" sz="quarter" idx="12"/>
          </p:nvPr>
        </p:nvSpPr>
        <p:spPr/>
        <p:txBody>
          <a:bodyPr/>
          <a:lstStyle/>
          <a:p>
            <a:fld id="{300774CD-89E2-BB40-B235-91A0C6B56877}" type="slidenum">
              <a:rPr lang="en-US" smtClean="0"/>
              <a:t>‹#›</a:t>
            </a:fld>
            <a:endParaRPr lang="en-US"/>
          </a:p>
        </p:txBody>
      </p:sp>
    </p:spTree>
    <p:extLst>
      <p:ext uri="{BB962C8B-B14F-4D97-AF65-F5344CB8AC3E}">
        <p14:creationId xmlns:p14="http://schemas.microsoft.com/office/powerpoint/2010/main" val="3386148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E235EC-1B74-2A44-BDE1-4FE7F9AB5750}"/>
              </a:ext>
            </a:extLst>
          </p:cNvPr>
          <p:cNvSpPr>
            <a:spLocks noGrp="1"/>
          </p:cNvSpPr>
          <p:nvPr>
            <p:ph type="dt" sz="half" idx="10"/>
          </p:nvPr>
        </p:nvSpPr>
        <p:spPr/>
        <p:txBody>
          <a:bodyPr/>
          <a:lstStyle/>
          <a:p>
            <a:fld id="{F6B2ABA2-B57A-374F-B57A-22E44166EC06}" type="datetimeFigureOut">
              <a:rPr lang="en-US" smtClean="0"/>
              <a:t>8/27/20</a:t>
            </a:fld>
            <a:endParaRPr lang="en-US"/>
          </a:p>
        </p:txBody>
      </p:sp>
      <p:sp>
        <p:nvSpPr>
          <p:cNvPr id="3" name="Footer Placeholder 2">
            <a:extLst>
              <a:ext uri="{FF2B5EF4-FFF2-40B4-BE49-F238E27FC236}">
                <a16:creationId xmlns:a16="http://schemas.microsoft.com/office/drawing/2014/main" id="{1FBB7BAE-2ACE-314C-905C-9B4594D763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21782F-B90D-D041-90C1-00F54A7E3132}"/>
              </a:ext>
            </a:extLst>
          </p:cNvPr>
          <p:cNvSpPr>
            <a:spLocks noGrp="1"/>
          </p:cNvSpPr>
          <p:nvPr>
            <p:ph type="sldNum" sz="quarter" idx="12"/>
          </p:nvPr>
        </p:nvSpPr>
        <p:spPr/>
        <p:txBody>
          <a:bodyPr/>
          <a:lstStyle/>
          <a:p>
            <a:fld id="{300774CD-89E2-BB40-B235-91A0C6B56877}" type="slidenum">
              <a:rPr lang="en-US" smtClean="0"/>
              <a:t>‹#›</a:t>
            </a:fld>
            <a:endParaRPr lang="en-US"/>
          </a:p>
        </p:txBody>
      </p:sp>
    </p:spTree>
    <p:extLst>
      <p:ext uri="{BB962C8B-B14F-4D97-AF65-F5344CB8AC3E}">
        <p14:creationId xmlns:p14="http://schemas.microsoft.com/office/powerpoint/2010/main" val="271336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9E844-EF82-9744-A000-5B9A6FE411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32B2C0-43E2-1441-98E0-F1E7F99D1B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1A2575-F133-7E4D-BD39-F482D2E3B6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C9A194-683C-FB47-ACF8-776AD07D6635}"/>
              </a:ext>
            </a:extLst>
          </p:cNvPr>
          <p:cNvSpPr>
            <a:spLocks noGrp="1"/>
          </p:cNvSpPr>
          <p:nvPr>
            <p:ph type="dt" sz="half" idx="10"/>
          </p:nvPr>
        </p:nvSpPr>
        <p:spPr/>
        <p:txBody>
          <a:bodyPr/>
          <a:lstStyle/>
          <a:p>
            <a:fld id="{F6B2ABA2-B57A-374F-B57A-22E44166EC06}" type="datetimeFigureOut">
              <a:rPr lang="en-US" smtClean="0"/>
              <a:t>8/27/20</a:t>
            </a:fld>
            <a:endParaRPr lang="en-US"/>
          </a:p>
        </p:txBody>
      </p:sp>
      <p:sp>
        <p:nvSpPr>
          <p:cNvPr id="6" name="Footer Placeholder 5">
            <a:extLst>
              <a:ext uri="{FF2B5EF4-FFF2-40B4-BE49-F238E27FC236}">
                <a16:creationId xmlns:a16="http://schemas.microsoft.com/office/drawing/2014/main" id="{469B9667-6D54-5D4A-8F95-2BCFE1913D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9C64F8-8F38-AA49-A9E7-D59B585ABC9B}"/>
              </a:ext>
            </a:extLst>
          </p:cNvPr>
          <p:cNvSpPr>
            <a:spLocks noGrp="1"/>
          </p:cNvSpPr>
          <p:nvPr>
            <p:ph type="sldNum" sz="quarter" idx="12"/>
          </p:nvPr>
        </p:nvSpPr>
        <p:spPr/>
        <p:txBody>
          <a:bodyPr/>
          <a:lstStyle/>
          <a:p>
            <a:fld id="{300774CD-89E2-BB40-B235-91A0C6B56877}" type="slidenum">
              <a:rPr lang="en-US" smtClean="0"/>
              <a:t>‹#›</a:t>
            </a:fld>
            <a:endParaRPr lang="en-US"/>
          </a:p>
        </p:txBody>
      </p:sp>
    </p:spTree>
    <p:extLst>
      <p:ext uri="{BB962C8B-B14F-4D97-AF65-F5344CB8AC3E}">
        <p14:creationId xmlns:p14="http://schemas.microsoft.com/office/powerpoint/2010/main" val="3961701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06973-844A-D54F-9E42-3AB0AB58A0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665809-FCF3-C549-A46E-2AA0411F8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1301A0-1DA4-C24A-B752-CF3DBFF989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DF6EA6-3E65-C64A-932F-EB4E44C25373}"/>
              </a:ext>
            </a:extLst>
          </p:cNvPr>
          <p:cNvSpPr>
            <a:spLocks noGrp="1"/>
          </p:cNvSpPr>
          <p:nvPr>
            <p:ph type="dt" sz="half" idx="10"/>
          </p:nvPr>
        </p:nvSpPr>
        <p:spPr/>
        <p:txBody>
          <a:bodyPr/>
          <a:lstStyle/>
          <a:p>
            <a:fld id="{F6B2ABA2-B57A-374F-B57A-22E44166EC06}" type="datetimeFigureOut">
              <a:rPr lang="en-US" smtClean="0"/>
              <a:t>8/27/20</a:t>
            </a:fld>
            <a:endParaRPr lang="en-US"/>
          </a:p>
        </p:txBody>
      </p:sp>
      <p:sp>
        <p:nvSpPr>
          <p:cNvPr id="6" name="Footer Placeholder 5">
            <a:extLst>
              <a:ext uri="{FF2B5EF4-FFF2-40B4-BE49-F238E27FC236}">
                <a16:creationId xmlns:a16="http://schemas.microsoft.com/office/drawing/2014/main" id="{E57A9CF9-1636-CC40-89D8-48CD568BF7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6B9F89-CE1F-AC46-8DB6-AE9BB486CC8D}"/>
              </a:ext>
            </a:extLst>
          </p:cNvPr>
          <p:cNvSpPr>
            <a:spLocks noGrp="1"/>
          </p:cNvSpPr>
          <p:nvPr>
            <p:ph type="sldNum" sz="quarter" idx="12"/>
          </p:nvPr>
        </p:nvSpPr>
        <p:spPr/>
        <p:txBody>
          <a:bodyPr/>
          <a:lstStyle/>
          <a:p>
            <a:fld id="{300774CD-89E2-BB40-B235-91A0C6B56877}" type="slidenum">
              <a:rPr lang="en-US" smtClean="0"/>
              <a:t>‹#›</a:t>
            </a:fld>
            <a:endParaRPr lang="en-US"/>
          </a:p>
        </p:txBody>
      </p:sp>
    </p:spTree>
    <p:extLst>
      <p:ext uri="{BB962C8B-B14F-4D97-AF65-F5344CB8AC3E}">
        <p14:creationId xmlns:p14="http://schemas.microsoft.com/office/powerpoint/2010/main" val="2871665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11F2C-1F7F-5C45-92B4-32E62FED21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D33388-FD89-F349-A111-26FC512C23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C8778C-EBE0-714B-A49A-B4B334E1FC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B2ABA2-B57A-374F-B57A-22E44166EC06}" type="datetimeFigureOut">
              <a:rPr lang="en-US" smtClean="0"/>
              <a:t>8/27/20</a:t>
            </a:fld>
            <a:endParaRPr lang="en-US"/>
          </a:p>
        </p:txBody>
      </p:sp>
      <p:sp>
        <p:nvSpPr>
          <p:cNvPr id="5" name="Footer Placeholder 4">
            <a:extLst>
              <a:ext uri="{FF2B5EF4-FFF2-40B4-BE49-F238E27FC236}">
                <a16:creationId xmlns:a16="http://schemas.microsoft.com/office/drawing/2014/main" id="{3B277D43-8E47-674C-B5C4-4A86765841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04DF27-E66F-A64B-A65B-1D6A047CC9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0774CD-89E2-BB40-B235-91A0C6B56877}" type="slidenum">
              <a:rPr lang="en-US" smtClean="0"/>
              <a:t>‹#›</a:t>
            </a:fld>
            <a:endParaRPr lang="en-US"/>
          </a:p>
        </p:txBody>
      </p:sp>
    </p:spTree>
    <p:extLst>
      <p:ext uri="{BB962C8B-B14F-4D97-AF65-F5344CB8AC3E}">
        <p14:creationId xmlns:p14="http://schemas.microsoft.com/office/powerpoint/2010/main" val="1241384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D0C17409-5E73-2648-B517-203DD575CA02}"/>
              </a:ext>
            </a:extLst>
          </p:cNvPr>
          <p:cNvPicPr>
            <a:picLocks noChangeAspect="1"/>
          </p:cNvPicPr>
          <p:nvPr/>
        </p:nvPicPr>
        <p:blipFill>
          <a:blip r:embed="rId2"/>
          <a:stretch>
            <a:fillRect/>
          </a:stretch>
        </p:blipFill>
        <p:spPr>
          <a:xfrm>
            <a:off x="0" y="569148"/>
            <a:ext cx="12192000" cy="5719704"/>
          </a:xfrm>
          <a:prstGeom prst="rect">
            <a:avLst/>
          </a:prstGeom>
        </p:spPr>
      </p:pic>
    </p:spTree>
    <p:extLst>
      <p:ext uri="{BB962C8B-B14F-4D97-AF65-F5344CB8AC3E}">
        <p14:creationId xmlns:p14="http://schemas.microsoft.com/office/powerpoint/2010/main" val="3075928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E3CBE-0395-994B-826E-AAD3CF7ED08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BADC864A-B0CB-3B40-87A6-CA6EC0853E7A}"/>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3CDC66E7-8FE7-424F-8436-FA49CE66C1AC}"/>
              </a:ext>
            </a:extLst>
          </p:cNvPr>
          <p:cNvPicPr>
            <a:picLocks noChangeAspect="1"/>
          </p:cNvPicPr>
          <p:nvPr/>
        </p:nvPicPr>
        <p:blipFill>
          <a:blip r:embed="rId3"/>
          <a:stretch>
            <a:fillRect/>
          </a:stretch>
        </p:blipFill>
        <p:spPr>
          <a:xfrm>
            <a:off x="3312401" y="0"/>
            <a:ext cx="5567198" cy="6858000"/>
          </a:xfrm>
          <a:prstGeom prst="rect">
            <a:avLst/>
          </a:prstGeom>
        </p:spPr>
      </p:pic>
    </p:spTree>
    <p:extLst>
      <p:ext uri="{BB962C8B-B14F-4D97-AF65-F5344CB8AC3E}">
        <p14:creationId xmlns:p14="http://schemas.microsoft.com/office/powerpoint/2010/main" val="2920118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holding&#10;&#10;Description automatically generated">
            <a:extLst>
              <a:ext uri="{FF2B5EF4-FFF2-40B4-BE49-F238E27FC236}">
                <a16:creationId xmlns:a16="http://schemas.microsoft.com/office/drawing/2014/main" id="{597FB497-4173-944D-A008-7CA0476D2EBE}"/>
              </a:ext>
            </a:extLst>
          </p:cNvPr>
          <p:cNvPicPr>
            <a:picLocks noChangeAspect="1"/>
          </p:cNvPicPr>
          <p:nvPr/>
        </p:nvPicPr>
        <p:blipFill>
          <a:blip r:embed="rId2"/>
          <a:stretch>
            <a:fillRect/>
          </a:stretch>
        </p:blipFill>
        <p:spPr>
          <a:xfrm>
            <a:off x="1803605" y="4267200"/>
            <a:ext cx="8051800" cy="2476500"/>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DAD9160B-9FAF-F142-A30F-6847D66171C0}"/>
              </a:ext>
            </a:extLst>
          </p:cNvPr>
          <p:cNvPicPr>
            <a:picLocks noChangeAspect="1"/>
          </p:cNvPicPr>
          <p:nvPr/>
        </p:nvPicPr>
        <p:blipFill>
          <a:blip r:embed="rId3"/>
          <a:stretch>
            <a:fillRect/>
          </a:stretch>
        </p:blipFill>
        <p:spPr>
          <a:xfrm>
            <a:off x="1667592" y="114300"/>
            <a:ext cx="8089900" cy="2438400"/>
          </a:xfrm>
          <a:prstGeom prst="rect">
            <a:avLst/>
          </a:prstGeom>
        </p:spPr>
      </p:pic>
      <p:pic>
        <p:nvPicPr>
          <p:cNvPr id="7" name="Picture 6" descr="A picture containing indoor, table, photo, sitting&#10;&#10;Description automatically generated">
            <a:extLst>
              <a:ext uri="{FF2B5EF4-FFF2-40B4-BE49-F238E27FC236}">
                <a16:creationId xmlns:a16="http://schemas.microsoft.com/office/drawing/2014/main" id="{1CA6101D-B3D3-6346-8AFD-C8F0D0CB75C9}"/>
              </a:ext>
            </a:extLst>
          </p:cNvPr>
          <p:cNvPicPr>
            <a:picLocks noChangeAspect="1"/>
          </p:cNvPicPr>
          <p:nvPr/>
        </p:nvPicPr>
        <p:blipFill>
          <a:blip r:embed="rId4"/>
          <a:stretch>
            <a:fillRect/>
          </a:stretch>
        </p:blipFill>
        <p:spPr>
          <a:xfrm>
            <a:off x="1731092" y="2552700"/>
            <a:ext cx="8026400" cy="1752600"/>
          </a:xfrm>
          <a:prstGeom prst="rect">
            <a:avLst/>
          </a:prstGeom>
        </p:spPr>
      </p:pic>
    </p:spTree>
    <p:extLst>
      <p:ext uri="{BB962C8B-B14F-4D97-AF65-F5344CB8AC3E}">
        <p14:creationId xmlns:p14="http://schemas.microsoft.com/office/powerpoint/2010/main" val="1141742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A8F06-AA5E-944C-8C5C-0E9345C18B47}"/>
              </a:ext>
            </a:extLst>
          </p:cNvPr>
          <p:cNvSpPr>
            <a:spLocks noGrp="1"/>
          </p:cNvSpPr>
          <p:nvPr>
            <p:ph type="title"/>
          </p:nvPr>
        </p:nvSpPr>
        <p:spPr/>
        <p:txBody>
          <a:bodyPr/>
          <a:lstStyle/>
          <a:p>
            <a:r>
              <a:rPr lang="en-US" dirty="0"/>
              <a:t>Town of Falmouth Responsible Management Entity (RME) for Enhanced I&amp;A </a:t>
            </a:r>
            <a:r>
              <a:rPr lang="en-US" dirty="0" err="1"/>
              <a:t>Septics</a:t>
            </a:r>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9B41E9EC-06D2-C243-B09A-1CDA53C3D601}"/>
              </a:ext>
            </a:extLst>
          </p:cNvPr>
          <p:cNvPicPr>
            <a:picLocks noGrp="1" noChangeAspect="1"/>
          </p:cNvPicPr>
          <p:nvPr>
            <p:ph idx="1"/>
          </p:nvPr>
        </p:nvPicPr>
        <p:blipFill>
          <a:blip r:embed="rId2"/>
          <a:stretch>
            <a:fillRect/>
          </a:stretch>
        </p:blipFill>
        <p:spPr>
          <a:xfrm>
            <a:off x="1224115" y="1709951"/>
            <a:ext cx="9691523" cy="4558114"/>
          </a:xfrm>
        </p:spPr>
      </p:pic>
    </p:spTree>
    <p:extLst>
      <p:ext uri="{BB962C8B-B14F-4D97-AF65-F5344CB8AC3E}">
        <p14:creationId xmlns:p14="http://schemas.microsoft.com/office/powerpoint/2010/main" val="716514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52978A81-56C8-4D49-9E38-8FF00EE59FE1}"/>
              </a:ext>
            </a:extLst>
          </p:cNvPr>
          <p:cNvPicPr>
            <a:picLocks noChangeAspect="1"/>
          </p:cNvPicPr>
          <p:nvPr/>
        </p:nvPicPr>
        <p:blipFill>
          <a:blip r:embed="rId2"/>
          <a:stretch>
            <a:fillRect/>
          </a:stretch>
        </p:blipFill>
        <p:spPr>
          <a:xfrm>
            <a:off x="927100" y="3233964"/>
            <a:ext cx="10337800" cy="3111500"/>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DA742EED-CFC3-F64F-9561-FE5F7A2CFCA1}"/>
              </a:ext>
            </a:extLst>
          </p:cNvPr>
          <p:cNvPicPr>
            <a:picLocks noChangeAspect="1"/>
          </p:cNvPicPr>
          <p:nvPr/>
        </p:nvPicPr>
        <p:blipFill>
          <a:blip r:embed="rId3"/>
          <a:stretch>
            <a:fillRect/>
          </a:stretch>
        </p:blipFill>
        <p:spPr>
          <a:xfrm>
            <a:off x="2674257" y="268514"/>
            <a:ext cx="5384800" cy="2641600"/>
          </a:xfrm>
          <a:prstGeom prst="rect">
            <a:avLst/>
          </a:prstGeom>
        </p:spPr>
      </p:pic>
    </p:spTree>
    <p:extLst>
      <p:ext uri="{BB962C8B-B14F-4D97-AF65-F5344CB8AC3E}">
        <p14:creationId xmlns:p14="http://schemas.microsoft.com/office/powerpoint/2010/main" val="1320260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0FEACD-ED90-A240-8F06-09CB588773AC}"/>
              </a:ext>
            </a:extLst>
          </p:cNvPr>
          <p:cNvSpPr txBox="1"/>
          <p:nvPr/>
        </p:nvSpPr>
        <p:spPr>
          <a:xfrm>
            <a:off x="2188029" y="1197429"/>
            <a:ext cx="184731" cy="369332"/>
          </a:xfrm>
          <a:prstGeom prst="rect">
            <a:avLst/>
          </a:prstGeom>
          <a:noFill/>
        </p:spPr>
        <p:txBody>
          <a:bodyPr wrap="none" rtlCol="0">
            <a:spAutoFit/>
          </a:bodyPr>
          <a:lstStyle/>
          <a:p>
            <a:endParaRPr lang="en-US" dirty="0"/>
          </a:p>
        </p:txBody>
      </p:sp>
      <p:pic>
        <p:nvPicPr>
          <p:cNvPr id="4" name="Picture 3" descr="A screenshot of a cell phone&#10;&#10;Description automatically generated">
            <a:extLst>
              <a:ext uri="{FF2B5EF4-FFF2-40B4-BE49-F238E27FC236}">
                <a16:creationId xmlns:a16="http://schemas.microsoft.com/office/drawing/2014/main" id="{D7B1E812-C429-9645-B25D-5F14F870F2A2}"/>
              </a:ext>
            </a:extLst>
          </p:cNvPr>
          <p:cNvPicPr>
            <a:picLocks noChangeAspect="1"/>
          </p:cNvPicPr>
          <p:nvPr/>
        </p:nvPicPr>
        <p:blipFill>
          <a:blip r:embed="rId2"/>
          <a:stretch>
            <a:fillRect/>
          </a:stretch>
        </p:blipFill>
        <p:spPr>
          <a:xfrm>
            <a:off x="19050" y="1828800"/>
            <a:ext cx="12153900" cy="3200400"/>
          </a:xfrm>
          <a:prstGeom prst="rect">
            <a:avLst/>
          </a:prstGeom>
        </p:spPr>
      </p:pic>
    </p:spTree>
    <p:extLst>
      <p:ext uri="{BB962C8B-B14F-4D97-AF65-F5344CB8AC3E}">
        <p14:creationId xmlns:p14="http://schemas.microsoft.com/office/powerpoint/2010/main" val="180465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CC2DC-A4C7-EE4A-8F24-6C1FAD36084B}"/>
              </a:ext>
            </a:extLst>
          </p:cNvPr>
          <p:cNvSpPr>
            <a:spLocks noGrp="1"/>
          </p:cNvSpPr>
          <p:nvPr>
            <p:ph type="title"/>
          </p:nvPr>
        </p:nvSpPr>
        <p:spPr/>
        <p:txBody>
          <a:bodyPr/>
          <a:lstStyle/>
          <a:p>
            <a:r>
              <a:rPr lang="en-US" dirty="0"/>
              <a:t>Proposed Health Regulation</a:t>
            </a:r>
          </a:p>
        </p:txBody>
      </p:sp>
      <p:sp>
        <p:nvSpPr>
          <p:cNvPr id="3" name="TextBox 2">
            <a:extLst>
              <a:ext uri="{FF2B5EF4-FFF2-40B4-BE49-F238E27FC236}">
                <a16:creationId xmlns:a16="http://schemas.microsoft.com/office/drawing/2014/main" id="{67F312D3-225A-3D45-A53B-011C58D8D623}"/>
              </a:ext>
            </a:extLst>
          </p:cNvPr>
          <p:cNvSpPr txBox="1"/>
          <p:nvPr/>
        </p:nvSpPr>
        <p:spPr>
          <a:xfrm>
            <a:off x="838200" y="1883229"/>
            <a:ext cx="10591800" cy="3693319"/>
          </a:xfrm>
          <a:prstGeom prst="rect">
            <a:avLst/>
          </a:prstGeom>
          <a:noFill/>
        </p:spPr>
        <p:txBody>
          <a:bodyPr wrap="square" rtlCol="0">
            <a:spAutoFit/>
          </a:bodyPr>
          <a:lstStyle/>
          <a:p>
            <a:r>
              <a:rPr lang="en-US" dirty="0"/>
              <a:t>608  The use of a nitrogen reducing system is required for all new, repairs, and upgrades within the Wellfleet Harbor Embayment System watersheds as identified by the Massachusetts Estuaries Project (MEP) report (2017).  Nitrogen reducing systems are defined as those systems technologies approved by MADEP and rated at 19 mg/liter nitrogen.  </a:t>
            </a:r>
          </a:p>
          <a:p>
            <a:r>
              <a:rPr lang="en-US" dirty="0"/>
              <a:t> </a:t>
            </a:r>
          </a:p>
          <a:p>
            <a:r>
              <a:rPr lang="en-US" dirty="0"/>
              <a:t>609.  The Town of Wellfleet provides an incentive program for installations of “enhanced” nitrogen reducing systems.  Incentives include a grant and/or tax exemption in the amount of $10,000.  Enhance nitrogen reducing systems are defined as those technologies that have average nitrogen effluent concentrations less than 10 mg/liter as demonstrated by third-party testing.  Currently the Board of Health recognizes the following technologies as enhanced:  NITRO, NITREX, and the sawdust-based system known as the “Layer Cake” technology (</a:t>
            </a:r>
            <a:r>
              <a:rPr lang="en-US" dirty="0" err="1"/>
              <a:t>Heufelder</a:t>
            </a:r>
            <a:r>
              <a:rPr lang="en-US" dirty="0"/>
              <a:t>, 2019).  Other technologies may be petitioned by applicants for review by the Board of Health and must present third-party testing data.  </a:t>
            </a:r>
          </a:p>
          <a:p>
            <a:endParaRPr lang="en-US" dirty="0"/>
          </a:p>
        </p:txBody>
      </p:sp>
    </p:spTree>
    <p:extLst>
      <p:ext uri="{BB962C8B-B14F-4D97-AF65-F5344CB8AC3E}">
        <p14:creationId xmlns:p14="http://schemas.microsoft.com/office/powerpoint/2010/main" val="2478111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196</Words>
  <Application>Microsoft Macintosh PowerPoint</Application>
  <PresentationFormat>Widescreen</PresentationFormat>
  <Paragraphs>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Town of Falmouth Responsible Management Entity (RME) for Enhanced I&amp;A Septics</vt:lpstr>
      <vt:lpstr>PowerPoint Presentation</vt:lpstr>
      <vt:lpstr>PowerPoint Presentation</vt:lpstr>
      <vt:lpstr>Proposed Health Regulation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Horsley, Scott</dc:creator>
  <cp:lastModifiedBy>Horsley, Scott</cp:lastModifiedBy>
  <cp:revision>10</cp:revision>
  <dcterms:created xsi:type="dcterms:W3CDTF">2020-08-27T11:37:04Z</dcterms:created>
  <dcterms:modified xsi:type="dcterms:W3CDTF">2020-08-27T14:31:34Z</dcterms:modified>
</cp:coreProperties>
</file>