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9" r:id="rId3"/>
    <p:sldId id="260" r:id="rId4"/>
    <p:sldId id="266" r:id="rId5"/>
    <p:sldId id="262" r:id="rId6"/>
    <p:sldId id="265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5D8C-7E90-6D48-A887-82D577D8E8D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7061-0A4E-774F-8B51-05130208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Transfer for Roadway Encroachment on NPS Land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Wed., July 1, 3-4:30 pm</a:t>
            </a:r>
          </a:p>
          <a:p>
            <a:r>
              <a:rPr lang="en-US" dirty="0" smtClean="0"/>
              <a:t>Via </a:t>
            </a:r>
            <a:r>
              <a:rPr lang="en-US" dirty="0" err="1" smtClean="0"/>
              <a:t>Webex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5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2862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Herring River Restoration Project</a:t>
            </a:r>
            <a:br>
              <a:rPr lang="en-US" dirty="0" smtClean="0"/>
            </a:br>
            <a:r>
              <a:rPr lang="en-US" dirty="0" smtClean="0"/>
              <a:t>Land </a:t>
            </a:r>
            <a:r>
              <a:rPr lang="en-US" dirty="0"/>
              <a:t>Transfers </a:t>
            </a:r>
            <a:r>
              <a:rPr lang="en-US" dirty="0" smtClean="0"/>
              <a:t>for </a:t>
            </a:r>
            <a:r>
              <a:rPr lang="en-US" dirty="0" smtClean="0"/>
              <a:t>Road Encroachment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Elevation and increased slope of low road segments encroaches on NPS land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Encroachment from town roads elevation extends ≈2 non-contiguous miles ≈ 2ac of encroachment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err="1" smtClean="0"/>
              <a:t>Add’l</a:t>
            </a:r>
            <a:r>
              <a:rPr lang="en-US" dirty="0" smtClean="0"/>
              <a:t> encroachment from High Toss Rd elevation - TBD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Road design minimizes encroachment on private land; maintains ≈ 3:1 slope for wildlife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Herring River Restoration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Land </a:t>
            </a:r>
            <a:r>
              <a:rPr lang="en-US" dirty="0"/>
              <a:t>Transfers for </a:t>
            </a:r>
            <a:r>
              <a:rPr lang="en-US" dirty="0" smtClean="0"/>
              <a:t>Road Encroachment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arenR" startAt="2"/>
            </a:pPr>
            <a:r>
              <a:rPr lang="en-US" dirty="0" smtClean="0"/>
              <a:t>Roads involved:</a:t>
            </a:r>
          </a:p>
          <a:p>
            <a:pPr marL="914400" lvl="1" indent="-514350"/>
            <a:r>
              <a:rPr lang="en-US" dirty="0" smtClean="0"/>
              <a:t>Old County</a:t>
            </a:r>
          </a:p>
          <a:p>
            <a:pPr marL="914400" lvl="1" indent="-514350"/>
            <a:r>
              <a:rPr lang="en-US" dirty="0" smtClean="0"/>
              <a:t>Bound Brook Island Road (Including private driveway)</a:t>
            </a:r>
          </a:p>
          <a:p>
            <a:pPr marL="914400" lvl="1" indent="-514350"/>
            <a:r>
              <a:rPr lang="en-US" dirty="0" smtClean="0"/>
              <a:t>Pole Dike Road</a:t>
            </a:r>
          </a:p>
          <a:p>
            <a:pPr marL="914400" lvl="1" indent="-514350"/>
            <a:r>
              <a:rPr lang="en-US" dirty="0" smtClean="0"/>
              <a:t>High Toss Road</a:t>
            </a:r>
          </a:p>
          <a:p>
            <a:pPr marL="914400" lvl="1" indent="-514350"/>
            <a:endParaRPr lang="en-US" dirty="0" smtClean="0"/>
          </a:p>
          <a:p>
            <a:pPr marL="914400" lvl="1" indent="-514350">
              <a:buFont typeface="+mj-lt"/>
              <a:buAutoNum type="arabicParenR" startAt="3"/>
            </a:pPr>
            <a:r>
              <a:rPr lang="en-US" dirty="0" smtClean="0"/>
              <a:t>NPS </a:t>
            </a:r>
            <a:r>
              <a:rPr lang="en-US" dirty="0" smtClean="0"/>
              <a:t>unable to grant ROW permit for transportation– </a:t>
            </a:r>
            <a:r>
              <a:rPr lang="en-US" dirty="0" smtClean="0"/>
              <a:t>Process requires </a:t>
            </a:r>
            <a:r>
              <a:rPr lang="en-US" dirty="0" smtClean="0"/>
              <a:t>land swap </a:t>
            </a:r>
            <a:r>
              <a:rPr lang="en-US" dirty="0" smtClean="0"/>
              <a:t>whereby Town identifies parcels to provide to NPS </a:t>
            </a:r>
            <a:r>
              <a:rPr lang="en-US" dirty="0" smtClean="0"/>
              <a:t>in exchange for</a:t>
            </a:r>
            <a:r>
              <a:rPr lang="en-US" dirty="0" smtClean="0"/>
              <a:t> fee interest in areas of encroachment on NPS land.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84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Herring River Restoration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Land </a:t>
            </a:r>
            <a:r>
              <a:rPr lang="en-US" dirty="0"/>
              <a:t>Transfers for </a:t>
            </a:r>
            <a:r>
              <a:rPr lang="en-US" dirty="0" smtClean="0"/>
              <a:t>Road Encroachment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arenR" startAt="4"/>
            </a:pPr>
            <a:r>
              <a:rPr lang="en-US" dirty="0" smtClean="0"/>
              <a:t>Key steps </a:t>
            </a:r>
            <a:r>
              <a:rPr lang="en-US" dirty="0" smtClean="0"/>
              <a:t>(apply to </a:t>
            </a:r>
            <a:r>
              <a:rPr lang="en-US" dirty="0" smtClean="0"/>
              <a:t>Town </a:t>
            </a:r>
            <a:r>
              <a:rPr lang="en-US" dirty="0" smtClean="0"/>
              <a:t>and NPS parcels</a:t>
            </a:r>
            <a:r>
              <a:rPr lang="en-US" dirty="0" smtClean="0"/>
              <a:t>) – this is a </a:t>
            </a:r>
            <a:r>
              <a:rPr lang="en-US" dirty="0" smtClean="0"/>
              <a:t>See attachment for more process detail</a:t>
            </a:r>
            <a:endParaRPr lang="en-US" dirty="0" smtClean="0"/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Finalize encroachment areas &amp; identify town parcels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Legal description of parcels with metes &amp; bounds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Appraisal of parcels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Execute/transfer</a:t>
            </a:r>
          </a:p>
          <a:p>
            <a:pPr marL="914400" lvl="1" indent="-514350">
              <a:buFont typeface="+mj-lt"/>
              <a:buAutoNum type="arabicParenR" startAt="4"/>
            </a:pPr>
            <a:r>
              <a:rPr lang="en-US" dirty="0" smtClean="0"/>
              <a:t>Town – NPS work group to discuss details, identify resources and actions needed</a:t>
            </a:r>
          </a:p>
        </p:txBody>
      </p:sp>
    </p:spTree>
    <p:extLst>
      <p:ext uri="{BB962C8B-B14F-4D97-AF65-F5344CB8AC3E}">
        <p14:creationId xmlns:p14="http://schemas.microsoft.com/office/powerpoint/2010/main" val="16610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_npstracts_roadworkimp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22"/>
            <a:ext cx="9144000" cy="5603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480" y="6006331"/>
            <a:ext cx="512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Old County, Bound Brook Island and Pole Dike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6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3881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9731A52-07CD-45DC-9051-8857894FD1D4}"/>
              </a:ext>
            </a:extLst>
          </p:cNvPr>
          <p:cNvCxnSpPr/>
          <p:nvPr/>
        </p:nvCxnSpPr>
        <p:spPr>
          <a:xfrm>
            <a:off x="1408471" y="1258529"/>
            <a:ext cx="6341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BB527EE-400E-49C9-936F-FFE0B859B46A}"/>
              </a:ext>
            </a:extLst>
          </p:cNvPr>
          <p:cNvCxnSpPr/>
          <p:nvPr/>
        </p:nvCxnSpPr>
        <p:spPr>
          <a:xfrm>
            <a:off x="1401097" y="4596578"/>
            <a:ext cx="6341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267AC4D-FEA3-40E1-A502-EBF56B04E578}"/>
              </a:ext>
            </a:extLst>
          </p:cNvPr>
          <p:cNvCxnSpPr/>
          <p:nvPr/>
        </p:nvCxnSpPr>
        <p:spPr>
          <a:xfrm>
            <a:off x="1408471" y="1597742"/>
            <a:ext cx="6341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4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dGraphic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6-17 at 12.1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8463" y="5146394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Toss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177</TotalTime>
  <Words>197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Land Transfer for Roadway Encroachment on NPS Land</vt:lpstr>
      <vt:lpstr> Herring River Restoration Project Land Transfers for Road Encroachment </vt:lpstr>
      <vt:lpstr> Herring River Restoration Project Land Transfers for Road Encroachment </vt:lpstr>
      <vt:lpstr> Herring River Restoration Project Land Transfers for Road Encroachment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Herring River Executive Council</dc:title>
  <dc:creator>Carole Ridley</dc:creator>
  <cp:lastModifiedBy>Carole Ridley</cp:lastModifiedBy>
  <cp:revision>13</cp:revision>
  <dcterms:created xsi:type="dcterms:W3CDTF">2020-04-03T18:16:54Z</dcterms:created>
  <dcterms:modified xsi:type="dcterms:W3CDTF">2020-06-17T16:23:35Z</dcterms:modified>
</cp:coreProperties>
</file>